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5" r:id="rId9"/>
    <p:sldId id="27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DB8F9-1E4B-4E6E-8D8C-33DBF699FF9A}" type="datetimeFigureOut">
              <a:rPr lang="en-IN" smtClean="0"/>
              <a:pPr/>
              <a:t>08-04-2020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0109-1D61-4F43-845F-204B69999EB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2049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3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1316767"/>
            <a:ext cx="6912768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2218994"/>
            <a:ext cx="6912768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0468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31416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mtClean="0"/>
              <a:t>ENGLISH </a:t>
            </a:r>
            <a:r>
              <a:rPr lang="en-US" sz="6600" b="1" smtClean="0"/>
              <a:t> CORE</a:t>
            </a:r>
            <a:endParaRPr lang="en-US" sz="6600" b="1" dirty="0"/>
          </a:p>
          <a:p>
            <a:pPr algn="ctr"/>
            <a:r>
              <a:rPr lang="en-US" sz="6600" b="1" dirty="0" smtClean="0"/>
              <a:t>SYLLABUS</a:t>
            </a:r>
          </a:p>
          <a:p>
            <a:pPr algn="ctr"/>
            <a:r>
              <a:rPr lang="en-US" sz="6600" b="1" dirty="0" smtClean="0"/>
              <a:t>CLASS-XII</a:t>
            </a:r>
          </a:p>
          <a:p>
            <a:pPr algn="ctr"/>
            <a:r>
              <a:rPr lang="en-US" sz="6600" b="1" dirty="0" smtClean="0"/>
              <a:t>SESSION(2020-21)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395536" y="84222"/>
            <a:ext cx="8496944" cy="721895"/>
          </a:xfrm>
        </p:spPr>
        <p:txBody>
          <a:bodyPr>
            <a:normAutofit fontScale="92500"/>
          </a:bodyPr>
          <a:lstStyle/>
          <a:p>
            <a:pPr algn="ctr" defTabSz="5638659">
              <a:tabLst>
                <a:tab pos="5418531" algn="l"/>
                <a:tab pos="8923644" algn="l"/>
              </a:tabLst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SECTION-A     READING SKILLS – 20 MARKS 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2454998389"/>
              </p:ext>
            </p:extLst>
          </p:nvPr>
        </p:nvGraphicFramePr>
        <p:xfrm>
          <a:off x="0" y="643742"/>
          <a:ext cx="9144000" cy="62258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31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09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11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2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err="1">
                          <a:latin typeface="Georgia" panose="02040502050405020303" pitchFamily="18" charset="0"/>
                        </a:rPr>
                        <a:t>Q.No</a:t>
                      </a:r>
                      <a:r>
                        <a:rPr lang="en-US" sz="2100" dirty="0">
                          <a:latin typeface="Georgia" panose="02040502050405020303" pitchFamily="18" charset="0"/>
                        </a:rPr>
                        <a:t>.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WORD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Testing Area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Type 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Ques.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Marks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latin typeface="Georgia" panose="02040502050405020303" pitchFamily="18" charset="0"/>
                        </a:rPr>
                        <a:t>Allotted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6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Q1.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Unseen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Passage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-Factual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-Descriptive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-Literary/Poem..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800-900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 test comprehension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Interpretation and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Inference,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Vocabulary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(such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as 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formation and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inference of meaning)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MCQ	-	5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VSA	-	7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		---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		12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		---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12 Marks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6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Q.2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Note Making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Summarizing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400-500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 test comprehension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Interpretation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Note Making</a:t>
                      </a:r>
                      <a:endParaRPr lang="en-US" sz="1800" b="1" baseline="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–4 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57150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Summary-4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8 marks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50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395536" y="457200"/>
            <a:ext cx="8496944" cy="516378"/>
          </a:xfrm>
        </p:spPr>
        <p:txBody>
          <a:bodyPr/>
          <a:lstStyle/>
          <a:p>
            <a:pPr algn="ctr" defTabSz="5638659">
              <a:tabLst>
                <a:tab pos="5418531" algn="l"/>
                <a:tab pos="8923644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- 30 MARKS </a:t>
            </a: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SECTION-B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322153404"/>
              </p:ext>
            </p:extLst>
          </p:nvPr>
        </p:nvGraphicFramePr>
        <p:xfrm>
          <a:off x="-14991" y="990600"/>
          <a:ext cx="9158991" cy="53645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2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7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24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3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15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latin typeface="Georgia" panose="02040502050405020303" pitchFamily="18" charset="0"/>
                        </a:rPr>
                        <a:t>Q.No</a:t>
                      </a:r>
                      <a:endParaRPr lang="en-US" sz="2000" b="1" dirty="0"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Type 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latin typeface="Georgia" panose="02040502050405020303" pitchFamily="18" charset="0"/>
                        </a:rPr>
                        <a:t>Ques</a:t>
                      </a:r>
                      <a:endParaRPr lang="en-US" sz="2000" b="1" dirty="0"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Testing Area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Tasks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8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Q3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Short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Answer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(One out of two)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50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Reasoning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Appropriacy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of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Style  &amp; Tone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Using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appropriate 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format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Fluency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Inference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Analysis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Evaluation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Tx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Creativity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Advertisement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Notice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Poster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Formal &amp;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 Informal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Invitation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&amp;      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Reply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96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180475" y="-27384"/>
            <a:ext cx="8825162" cy="1152128"/>
          </a:xfrm>
        </p:spPr>
        <p:txBody>
          <a:bodyPr>
            <a:normAutofit/>
          </a:bodyPr>
          <a:lstStyle/>
          <a:p>
            <a:pPr algn="ctr" defTabSz="5638659">
              <a:tabLst>
                <a:tab pos="5418531" algn="l"/>
                <a:tab pos="8923644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SKILLS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1516925815"/>
              </p:ext>
            </p:extLst>
          </p:nvPr>
        </p:nvGraphicFramePr>
        <p:xfrm>
          <a:off x="0" y="1124745"/>
          <a:ext cx="9144000" cy="54305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379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Q.No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Type 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Testing Area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Tasks</a:t>
                      </a:r>
                      <a:endParaRPr lang="en-US" sz="180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925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4 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Long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Answer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Type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Letter writing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(One out of two)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120-150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Words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Reasoning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Appropriacy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of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Style  &amp; Tone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Using appropriate  format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Fluency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Inference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Analysis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Evaluation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Creativity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Business or Official  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Letters for: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Making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enquiries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Registering          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  Complaints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Asking for and 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giving information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Placing orders &amp;      sending replies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Letters to Editor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Application for a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  job</a:t>
                      </a:r>
                    </a:p>
                  </a:txBody>
                  <a:tcPr marT="60960" marB="6096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T="60960" marB="609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93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210555" y="-27384"/>
            <a:ext cx="9041966" cy="1152128"/>
          </a:xfrm>
        </p:spPr>
        <p:txBody>
          <a:bodyPr>
            <a:normAutofit/>
          </a:bodyPr>
          <a:lstStyle/>
          <a:p>
            <a:pPr algn="ctr" defTabSz="5638659">
              <a:tabLst>
                <a:tab pos="5418531" algn="l"/>
                <a:tab pos="8923644" algn="l"/>
              </a:tabLst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SKILLS 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1019332679"/>
              </p:ext>
            </p:extLst>
          </p:nvPr>
        </p:nvGraphicFramePr>
        <p:xfrm>
          <a:off x="0" y="962526"/>
          <a:ext cx="8933446" cy="55585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7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80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88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39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Q.No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Type 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Testing Area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Tasks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9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Q5&amp;6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Very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Long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Answer: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Article,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Speech,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Report,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Narrative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(One out of two each)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150-200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Words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Reasoning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Appropriacy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of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   Style  &amp; Tone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Using appropriate  format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Fluency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Inference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Analysis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Evaluation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Creativity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Composition based  on Visual / Verbal input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May be descriptive or Argumentative in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nature such as 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Article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Report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Debate</a:t>
                      </a:r>
                    </a:p>
                    <a:p>
                      <a:pPr marL="742950" lvl="1" indent="-285750" algn="l">
                        <a:lnSpc>
                          <a:spcPct val="100000"/>
                        </a:lnSpc>
                        <a:buFont typeface="Wingdings" panose="05000000000000000000" pitchFamily="2" charset="2"/>
                        <a:buChar char="v"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Speech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10x2=20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49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395536" y="457200"/>
            <a:ext cx="8496944" cy="626864"/>
          </a:xfrm>
        </p:spPr>
        <p:txBody>
          <a:bodyPr/>
          <a:lstStyle/>
          <a:p>
            <a:pPr algn="ctr" defTabSz="5638659">
              <a:tabLst>
                <a:tab pos="5418531" algn="l"/>
                <a:tab pos="8923644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TEXT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  - 30 MARKS</a:t>
            </a: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SECTION-C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2087475354"/>
              </p:ext>
            </p:extLst>
          </p:nvPr>
        </p:nvGraphicFramePr>
        <p:xfrm>
          <a:off x="251520" y="1143000"/>
          <a:ext cx="8640958" cy="607229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62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1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94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2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636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06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60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Q.No</a:t>
                      </a: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Type 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Testing Area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Tasks</a:t>
                      </a:r>
                      <a:endParaRPr lang="en-US" sz="210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3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b.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Objective type /Very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Short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Answer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(no options)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One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Sentence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test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comprehension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and appreciation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One  extract from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Poetry and one from Prose (Flamingo)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VSA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en-US" sz="1800" b="1" baseline="0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4x1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)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8x1=8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8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1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Q8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Short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Answer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n-US" sz="1800" b="1" u="sng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out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of </a:t>
                      </a:r>
                      <a:r>
                        <a:rPr lang="en-US" sz="1800" b="1" u="sng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30-40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</a:t>
                      </a: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 test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comprehension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and appreciation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Based on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Prose/Drama/Poetry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from both the Text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Flamingo-03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Vistas-03</a:t>
                      </a:r>
                      <a:endParaRPr lang="en-US" sz="1800" b="1" baseline="0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5x2=10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04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19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xmlns="" val="3559635681"/>
              </p:ext>
            </p:extLst>
          </p:nvPr>
        </p:nvGraphicFramePr>
        <p:xfrm>
          <a:off x="0" y="481263"/>
          <a:ext cx="9144001" cy="608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59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Q.No</a:t>
                      </a:r>
                      <a:endParaRPr lang="en-US" sz="1600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Type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of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Ques</a:t>
                      </a: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Word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Limit</a:t>
                      </a: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Testing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Area</a:t>
                      </a: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Tasks</a:t>
                      </a: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0769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Q9</a:t>
                      </a: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Long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Ans.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(one out of two)</a:t>
                      </a: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120-150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 Test global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comprehension and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Extrapolation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beyond the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text.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Based on 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Text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Flamingo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One out of two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1x6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=6</a:t>
                      </a: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6 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479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Q10</a:t>
                      </a: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Long Answer 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(one out of two)</a:t>
                      </a: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120-150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Words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To Test global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comprehension and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Extrapolation </a:t>
                      </a: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beyond the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text.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ct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Based on 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Text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Vistas</a:t>
                      </a:r>
                    </a:p>
                    <a:p>
                      <a:pPr marL="0" indent="0" algn="just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One out of two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questions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 algn="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1x6=6</a:t>
                      </a:r>
                    </a:p>
                    <a:p>
                      <a:pPr marL="0" indent="0" algn="r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  <a:tabLst>
                          <a:tab pos="285750" algn="l"/>
                          <a:tab pos="749300" algn="l"/>
                        </a:tabLs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6 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Georgia" panose="02040502050405020303" pitchFamily="18" charset="0"/>
                        </a:rPr>
                        <a:t>Marks</a:t>
                      </a:r>
                    </a:p>
                  </a:txBody>
                  <a:tcPr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9720020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5964940-DD84-4C36-A97C-C384C6ED5861}"/>
              </a:ext>
            </a:extLst>
          </p:cNvPr>
          <p:cNvSpPr/>
          <p:nvPr/>
        </p:nvSpPr>
        <p:spPr>
          <a:xfrm>
            <a:off x="0" y="1853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SECTION-C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LITERATURE TEXT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BOOKS  </a:t>
            </a:r>
            <a:endParaRPr lang="en-IN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C569D-72EF-4FFC-A505-A6E6F156D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3" y="385011"/>
            <a:ext cx="7524328" cy="12031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77D889-7A75-430E-A4E5-0E6AC73D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221"/>
            <a:ext cx="8902825" cy="33207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Assessment of Speaking and Listening </a:t>
            </a:r>
            <a:r>
              <a:rPr lang="en-US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Skills= </a:t>
            </a:r>
            <a:r>
              <a:rPr lang="en-US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20 </a:t>
            </a:r>
          </a:p>
          <a:p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008986-613D-4E65-A79A-2690CC304A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3168484"/>
            <a:ext cx="9144000" cy="2165516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002060"/>
                </a:solidFill>
                <a:latin typeface="Georgia" panose="02040502050405020303" pitchFamily="18" charset="0"/>
              </a:rPr>
              <a:t>1.Speaking Skills  - 10 marks</a:t>
            </a:r>
          </a:p>
          <a:p>
            <a:r>
              <a:rPr lang="en-IN" sz="5400" dirty="0">
                <a:solidFill>
                  <a:srgbClr val="002060"/>
                </a:solidFill>
                <a:latin typeface="Georgia" panose="02040502050405020303" pitchFamily="18" charset="0"/>
              </a:rPr>
              <a:t>2.Listening Skills -10 marks</a:t>
            </a:r>
          </a:p>
        </p:txBody>
      </p:sp>
    </p:spTree>
    <p:extLst>
      <p:ext uri="{BB962C8B-B14F-4D97-AF65-F5344CB8AC3E}">
        <p14:creationId xmlns:p14="http://schemas.microsoft.com/office/powerpoint/2010/main" xmlns="" val="15097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36317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HAPPY LEARNING</a:t>
            </a:r>
            <a:endParaRPr lang="en-US" sz="115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1" y="4924961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b="1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Rutuparna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Sahu</a:t>
            </a:r>
            <a:endParaRPr lang="en-US" sz="4000" b="1" dirty="0" smtClean="0"/>
          </a:p>
          <a:p>
            <a:pPr algn="r"/>
            <a:r>
              <a:rPr lang="en-US" sz="4000" b="1" dirty="0" smtClean="0"/>
              <a:t>PGT (English)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473</Words>
  <Application>Microsoft Office PowerPoint</Application>
  <PresentationFormat>On-screen Show (4:3)</PresentationFormat>
  <Paragraphs>275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SECTION-B</vt:lpstr>
      <vt:lpstr>Slide 4</vt:lpstr>
      <vt:lpstr>Slide 5</vt:lpstr>
      <vt:lpstr>SECTION-C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Rutuparna</dc:creator>
  <cp:lastModifiedBy>Ultimate</cp:lastModifiedBy>
  <cp:revision>70</cp:revision>
  <cp:lastPrinted>2019-09-13T11:46:24Z</cp:lastPrinted>
  <dcterms:created xsi:type="dcterms:W3CDTF">2006-08-16T00:00:00Z</dcterms:created>
  <dcterms:modified xsi:type="dcterms:W3CDTF">2020-04-08T07:47:14Z</dcterms:modified>
</cp:coreProperties>
</file>